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68" r:id="rId3"/>
    <p:sldId id="257" r:id="rId4"/>
    <p:sldId id="258" r:id="rId5"/>
    <p:sldId id="265" r:id="rId6"/>
    <p:sldId id="266" r:id="rId7"/>
    <p:sldId id="267" r:id="rId8"/>
    <p:sldId id="272" r:id="rId9"/>
    <p:sldId id="271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132" autoAdjust="0"/>
    <p:restoredTop sz="94660"/>
  </p:normalViewPr>
  <p:slideViewPr>
    <p:cSldViewPr>
      <p:cViewPr>
        <p:scale>
          <a:sx n="81" d="100"/>
          <a:sy n="81" d="100"/>
        </p:scale>
        <p:origin x="-116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1864CCB-F311-424F-9DDB-797DC4EB2118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A0D6D0-2230-4770-9372-CBB790E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5355" y="3424095"/>
            <a:ext cx="36804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Yasser Ali</a:t>
            </a:r>
          </a:p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Layla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Al </a:t>
            </a:r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Blooshi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Abdulla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Fared</a:t>
            </a:r>
          </a:p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Saeed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AlAbbasi</a:t>
            </a:r>
            <a:endParaRPr lang="en-US" sz="40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9725" y="1981200"/>
            <a:ext cx="522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Canterbury Tales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charters was really interesting. They had different personalities and likings. Most of them will have a future job. The doctor is the only one who will have the same job over the years.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characters is nice and perfect. They are wise people who think before they do anything. They like to discover.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“Your overriding goal is to go where no one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else has ever gone before.”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positive side: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We can be creatively rational as well as open minded and just.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negative side: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We might be an impractical and indecisive procrastinator. Interestingly, your preference is just as applicable in today's corporate kingdoms.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Direct characterization and  </a:t>
            </a:r>
            <a:r>
              <a:rPr lang="en-US" dirty="0"/>
              <a:t>Indirect </a:t>
            </a:r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 Heal</a:t>
            </a:r>
          </a:p>
          <a:p>
            <a:pPr lvl="1"/>
            <a:r>
              <a:rPr lang="en-US" dirty="0" smtClean="0"/>
              <a:t>Most of the time he is found wearing Blood-red garments or gray garments.</a:t>
            </a:r>
          </a:p>
          <a:p>
            <a:pPr marL="1028700" lvl="1" indent="-285750"/>
            <a:r>
              <a:rPr lang="en-US" dirty="0" smtClean="0"/>
              <a:t>skinny or slim body. </a:t>
            </a:r>
          </a:p>
          <a:p>
            <a:pPr marL="1028700" lvl="1" indent="-285750"/>
            <a:r>
              <a:rPr lang="en-US" dirty="0" smtClean="0"/>
              <a:t> He doesn’t like to eat much </a:t>
            </a:r>
          </a:p>
          <a:p>
            <a:pPr marL="1028700" lvl="1" indent="-285750"/>
            <a:r>
              <a:rPr lang="en-US" dirty="0" smtClean="0"/>
              <a:t>Likes </a:t>
            </a:r>
            <a:r>
              <a:rPr lang="en-US" dirty="0"/>
              <a:t>to </a:t>
            </a:r>
            <a:r>
              <a:rPr lang="en-US" dirty="0" smtClean="0"/>
              <a:t>discover</a:t>
            </a:r>
          </a:p>
          <a:p>
            <a:pPr marL="1028700" lvl="1" indent="-285750"/>
            <a:r>
              <a:rPr lang="en-US" dirty="0" smtClean="0"/>
              <a:t>Kind.</a:t>
            </a:r>
          </a:p>
          <a:p>
            <a:pPr marL="1028700" lvl="1" indent="-285750"/>
            <a:r>
              <a:rPr lang="en-US" dirty="0" smtClean="0"/>
              <a:t>Not </a:t>
            </a:r>
            <a:r>
              <a:rPr lang="en-US" dirty="0"/>
              <a:t>much of a religious </a:t>
            </a:r>
            <a:r>
              <a:rPr lang="en-US" dirty="0" smtClean="0"/>
              <a:t>person</a:t>
            </a:r>
          </a:p>
          <a:p>
            <a:pPr marL="1028700" lvl="1" indent="-285750"/>
            <a:r>
              <a:rPr lang="en-US" dirty="0" smtClean="0"/>
              <a:t>Greed.</a:t>
            </a:r>
          </a:p>
          <a:p>
            <a:pPr marL="1028700" lvl="1" indent="-285750"/>
            <a:r>
              <a:rPr lang="en-US" dirty="0" smtClean="0"/>
              <a:t>Gracious person</a:t>
            </a:r>
          </a:p>
          <a:p>
            <a:pPr marL="1028700" lvl="1" indent="-285750"/>
            <a:r>
              <a:rPr lang="en-US" dirty="0" smtClean="0"/>
              <a:t>Astronomy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Indirect characterization: </a:t>
            </a:r>
            <a:br>
              <a:rPr lang="en-US" dirty="0" smtClean="0"/>
            </a:br>
            <a:r>
              <a:rPr lang="en-US" dirty="0" smtClean="0"/>
              <a:t>-Likes to discover</a:t>
            </a:r>
            <a:br>
              <a:rPr lang="en-US" dirty="0" smtClean="0"/>
            </a:br>
            <a:r>
              <a:rPr lang="en-US" dirty="0" smtClean="0"/>
              <a:t>- Kind.</a:t>
            </a:r>
            <a:br>
              <a:rPr lang="en-US" dirty="0" smtClean="0"/>
            </a:br>
            <a:r>
              <a:rPr lang="en-US" dirty="0" smtClean="0"/>
              <a:t>- Not much of a religious person</a:t>
            </a:r>
            <a:br>
              <a:rPr lang="en-US" dirty="0" smtClean="0"/>
            </a:br>
            <a:r>
              <a:rPr lang="en-US" dirty="0" smtClean="0"/>
              <a:t>- Greed.</a:t>
            </a:r>
            <a:br>
              <a:rPr lang="en-US" dirty="0" smtClean="0"/>
            </a:br>
            <a:r>
              <a:rPr lang="en-US" dirty="0" smtClean="0"/>
              <a:t>- Gracious person</a:t>
            </a:r>
            <a:br>
              <a:rPr lang="en-US" dirty="0" smtClean="0"/>
            </a:br>
            <a:r>
              <a:rPr lang="en-US" dirty="0" smtClean="0"/>
              <a:t>-He is a physician 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Astronomy.</a:t>
            </a:r>
            <a:endParaRPr lang="en-US" dirty="0" smtClean="0"/>
          </a:p>
        </p:txBody>
      </p:sp>
      <p:pic>
        <p:nvPicPr>
          <p:cNvPr id="6" name="Picture 2" descr="C:\Users\user\Desktop\the_do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345485" cy="3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Direct characterization and indirect:</a:t>
            </a:r>
          </a:p>
          <a:p>
            <a:pPr marL="1028700" lvl="1" indent="-285750"/>
            <a:r>
              <a:rPr lang="en-US" dirty="0" smtClean="0"/>
              <a:t>leaded a group</a:t>
            </a:r>
          </a:p>
          <a:p>
            <a:pPr marL="1028700" lvl="1" indent="-285750"/>
            <a:r>
              <a:rPr lang="en-US" dirty="0" smtClean="0"/>
              <a:t>Expensive clothing.</a:t>
            </a:r>
          </a:p>
          <a:p>
            <a:pPr marL="1028700" lvl="1" indent="-285750"/>
            <a:r>
              <a:rPr lang="en-US" dirty="0" smtClean="0"/>
              <a:t>Direct in his speeches</a:t>
            </a:r>
          </a:p>
          <a:p>
            <a:pPr marL="1028700" lvl="1" indent="-285750"/>
            <a:r>
              <a:rPr lang="en-US" dirty="0" smtClean="0"/>
              <a:t>Bold</a:t>
            </a:r>
            <a:endParaRPr lang="en-US" dirty="0"/>
          </a:p>
          <a:p>
            <a:pPr marL="1028700" lvl="1" indent="-285750"/>
            <a:r>
              <a:rPr lang="en-US" dirty="0" smtClean="0"/>
              <a:t>Wise man</a:t>
            </a:r>
          </a:p>
        </p:txBody>
      </p:sp>
      <p:pic>
        <p:nvPicPr>
          <p:cNvPr id="4" name="Picture 2" descr="http://www.szyk.com/pics/iLrg-szyk-original-canterbury-tales-lawyer-rec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86354"/>
            <a:ext cx="2667000" cy="369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and indirect characterization</a:t>
            </a:r>
          </a:p>
          <a:p>
            <a:pPr lvl="1"/>
            <a:r>
              <a:rPr lang="en-US" dirty="0" smtClean="0"/>
              <a:t>Churchman</a:t>
            </a:r>
          </a:p>
          <a:p>
            <a:pPr lvl="1"/>
            <a:r>
              <a:rPr lang="en-US" dirty="0" smtClean="0"/>
              <a:t>Preacher</a:t>
            </a:r>
          </a:p>
          <a:p>
            <a:pPr lvl="1"/>
            <a:r>
              <a:rPr lang="en-US" dirty="0" smtClean="0"/>
              <a:t>Diligent</a:t>
            </a:r>
          </a:p>
          <a:p>
            <a:pPr lvl="1"/>
            <a:r>
              <a:rPr lang="en-US" dirty="0" smtClean="0"/>
              <a:t>Patient </a:t>
            </a:r>
          </a:p>
          <a:p>
            <a:pPr lvl="1"/>
            <a:r>
              <a:rPr lang="en-US" dirty="0" smtClean="0"/>
              <a:t>Holy-minded</a:t>
            </a:r>
          </a:p>
          <a:p>
            <a:pPr lvl="1"/>
            <a:r>
              <a:rPr lang="en-US" dirty="0" smtClean="0"/>
              <a:t>poor</a:t>
            </a:r>
            <a:endParaRPr lang="en-US" dirty="0"/>
          </a:p>
        </p:txBody>
      </p:sp>
      <p:pic>
        <p:nvPicPr>
          <p:cNvPr id="4098" name="Picture 2" descr="C:\Users\user\Desktop\par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0478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and indirect characterization</a:t>
            </a:r>
          </a:p>
          <a:p>
            <a:pPr lvl="1"/>
            <a:r>
              <a:rPr lang="en-US" dirty="0" smtClean="0"/>
              <a:t>Strong</a:t>
            </a:r>
          </a:p>
          <a:p>
            <a:pPr lvl="1"/>
            <a:r>
              <a:rPr lang="en-US" dirty="0" smtClean="0"/>
              <a:t>He has beard</a:t>
            </a:r>
          </a:p>
          <a:p>
            <a:pPr lvl="1"/>
            <a:r>
              <a:rPr lang="en-US" dirty="0" smtClean="0"/>
              <a:t>Short shouldered</a:t>
            </a:r>
          </a:p>
          <a:p>
            <a:pPr lvl="1"/>
            <a:r>
              <a:rPr lang="en-US" dirty="0" smtClean="0"/>
              <a:t>Wide nostrils</a:t>
            </a:r>
          </a:p>
          <a:p>
            <a:pPr lvl="1"/>
            <a:r>
              <a:rPr lang="en-US" dirty="0" smtClean="0"/>
              <a:t>Sword and buckler on his side</a:t>
            </a:r>
          </a:p>
          <a:p>
            <a:pPr lvl="1"/>
            <a:r>
              <a:rPr lang="en-US" dirty="0" smtClean="0"/>
              <a:t>Blue and white coat</a:t>
            </a:r>
          </a:p>
          <a:p>
            <a:pPr lvl="1"/>
            <a:r>
              <a:rPr lang="en-US" dirty="0" smtClean="0"/>
              <a:t>Story teller</a:t>
            </a:r>
            <a:endParaRPr lang="en-US" dirty="0"/>
          </a:p>
        </p:txBody>
      </p:sp>
      <p:pic>
        <p:nvPicPr>
          <p:cNvPr id="5122" name="Picture 2" descr="C:\Users\user\Desktop\The-Miller-From-Chaucer-s--Canterbury-Tales---1878-Henry-Stacy-Marks-215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78723"/>
            <a:ext cx="1782762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and indirect characterization</a:t>
            </a:r>
          </a:p>
          <a:p>
            <a:pPr lvl="1"/>
            <a:r>
              <a:rPr lang="en-US" dirty="0" smtClean="0"/>
              <a:t>Lack of education</a:t>
            </a:r>
          </a:p>
          <a:p>
            <a:pPr lvl="1"/>
            <a:r>
              <a:rPr lang="en-US" dirty="0" smtClean="0"/>
              <a:t>Inner temple keep</a:t>
            </a:r>
          </a:p>
          <a:p>
            <a:pPr lvl="1"/>
            <a:r>
              <a:rPr lang="en-US" dirty="0" smtClean="0"/>
              <a:t>However, he is smarter than 30 lawyer men he feeds.</a:t>
            </a:r>
            <a:endParaRPr lang="en-US" dirty="0"/>
          </a:p>
        </p:txBody>
      </p:sp>
      <p:pic>
        <p:nvPicPr>
          <p:cNvPr id="6146" name="Picture 2" descr="C:\Users\user\Desktop\canony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98418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4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Doctor would be just like any other doctor. He will have the same job.</a:t>
            </a:r>
          </a:p>
          <a:p>
            <a:r>
              <a:rPr lang="en-US" dirty="0" smtClean="0"/>
              <a:t>The wife of Bath will be highly respected by everyone. She will have a high position today in the society.</a:t>
            </a:r>
          </a:p>
          <a:p>
            <a:r>
              <a:rPr lang="en-US" dirty="0" smtClean="0"/>
              <a:t>Miller will have a show wrestler, who entertain people.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manciple</a:t>
            </a:r>
            <a:r>
              <a:rPr lang="en-US" dirty="0" smtClean="0"/>
              <a:t> will have a low income job. However, if he tries to improve himself he will get a better job because he is smart.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101</TotalTime>
  <Words>395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Slide 1</vt:lpstr>
      <vt:lpstr>Introduction</vt:lpstr>
      <vt:lpstr>Doctor</vt:lpstr>
      <vt:lpstr>Doctor </vt:lpstr>
      <vt:lpstr>Host</vt:lpstr>
      <vt:lpstr>Parson</vt:lpstr>
      <vt:lpstr>Miller </vt:lpstr>
      <vt:lpstr>Maniple</vt:lpstr>
      <vt:lpstr>Future job</vt:lpstr>
      <vt:lpstr>Summary</vt:lpstr>
      <vt:lpstr>Conclusion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noorazuwayed</cp:lastModifiedBy>
  <cp:revision>14</cp:revision>
  <dcterms:created xsi:type="dcterms:W3CDTF">2014-05-21T22:52:29Z</dcterms:created>
  <dcterms:modified xsi:type="dcterms:W3CDTF">2014-05-21T22:52:54Z</dcterms:modified>
</cp:coreProperties>
</file>